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968" r:id="rId2"/>
    <p:sldId id="776" r:id="rId3"/>
    <p:sldId id="663" r:id="rId4"/>
    <p:sldId id="829" r:id="rId5"/>
    <p:sldId id="970" r:id="rId6"/>
    <p:sldId id="839" r:id="rId7"/>
    <p:sldId id="973" r:id="rId8"/>
    <p:sldId id="842" r:id="rId9"/>
    <p:sldId id="972" r:id="rId10"/>
    <p:sldId id="971" r:id="rId11"/>
    <p:sldId id="852" r:id="rId12"/>
    <p:sldId id="860" r:id="rId13"/>
    <p:sldId id="820" r:id="rId14"/>
    <p:sldId id="929" r:id="rId15"/>
    <p:sldId id="859" r:id="rId16"/>
    <p:sldId id="945" r:id="rId17"/>
    <p:sldId id="823" r:id="rId18"/>
    <p:sldId id="825" r:id="rId19"/>
    <p:sldId id="975" r:id="rId20"/>
    <p:sldId id="826" r:id="rId21"/>
    <p:sldId id="931" r:id="rId22"/>
    <p:sldId id="894" r:id="rId23"/>
    <p:sldId id="896" r:id="rId24"/>
    <p:sldId id="830" r:id="rId25"/>
    <p:sldId id="897" r:id="rId26"/>
    <p:sldId id="898" r:id="rId27"/>
    <p:sldId id="899" r:id="rId28"/>
    <p:sldId id="864" r:id="rId29"/>
    <p:sldId id="974" r:id="rId30"/>
    <p:sldId id="862" r:id="rId31"/>
    <p:sldId id="932" r:id="rId32"/>
    <p:sldId id="863" r:id="rId33"/>
    <p:sldId id="834" r:id="rId34"/>
    <p:sldId id="900" r:id="rId35"/>
    <p:sldId id="917" r:id="rId36"/>
    <p:sldId id="946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01" r:id="rId45"/>
    <p:sldId id="944" r:id="rId46"/>
    <p:sldId id="919" r:id="rId47"/>
    <p:sldId id="921" r:id="rId48"/>
    <p:sldId id="904" r:id="rId49"/>
    <p:sldId id="954" r:id="rId50"/>
    <p:sldId id="955" r:id="rId51"/>
    <p:sldId id="956" r:id="rId52"/>
    <p:sldId id="957" r:id="rId53"/>
    <p:sldId id="958" r:id="rId54"/>
    <p:sldId id="959" r:id="rId55"/>
    <p:sldId id="960" r:id="rId56"/>
    <p:sldId id="961" r:id="rId57"/>
    <p:sldId id="962" r:id="rId58"/>
    <p:sldId id="963" r:id="rId59"/>
    <p:sldId id="964" r:id="rId60"/>
    <p:sldId id="965" r:id="rId61"/>
    <p:sldId id="966" r:id="rId62"/>
    <p:sldId id="967" r:id="rId63"/>
    <p:sldId id="905" r:id="rId64"/>
    <p:sldId id="906" r:id="rId65"/>
    <p:sldId id="923" r:id="rId66"/>
    <p:sldId id="926" r:id="rId67"/>
    <p:sldId id="928" r:id="rId68"/>
    <p:sldId id="976" r:id="rId69"/>
    <p:sldId id="977" r:id="rId70"/>
    <p:sldId id="916" r:id="rId71"/>
  </p:sldIdLst>
  <p:sldSz cx="12192000" cy="6858000"/>
  <p:notesSz cx="7010400" cy="92964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ambria Math" panose="02040503050406030204" pitchFamily="18" charset="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9C"/>
    <a:srgbClr val="0000FF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24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29T04:22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24656 4951 2240,'-32'0'832,"64"0"-672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4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722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37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4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w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w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.xml"/><Relationship Id="rId7" Type="http://schemas.openxmlformats.org/officeDocument/2006/relationships/image" Target="../media/image2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6.xml"/><Relationship Id="rId7" Type="http://schemas.openxmlformats.org/officeDocument/2006/relationships/image" Target="../media/image5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9.xml"/><Relationship Id="rId7" Type="http://schemas.openxmlformats.org/officeDocument/2006/relationships/image" Target="../media/image5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2.xml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14.xml"/><Relationship Id="rId10" Type="http://schemas.openxmlformats.org/officeDocument/2006/relationships/image" Target="../media/image58.png"/><Relationship Id="rId4" Type="http://schemas.openxmlformats.org/officeDocument/2006/relationships/tags" Target="../tags/tag13.xml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7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77.png"/><Relationship Id="rId26" Type="http://schemas.openxmlformats.org/officeDocument/2006/relationships/image" Target="../media/image84.png"/><Relationship Id="rId3" Type="http://schemas.openxmlformats.org/officeDocument/2006/relationships/tags" Target="../tags/tag22.xml"/><Relationship Id="rId21" Type="http://schemas.openxmlformats.org/officeDocument/2006/relationships/image" Target="../media/image99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76.png"/><Relationship Id="rId25" Type="http://schemas.openxmlformats.org/officeDocument/2006/relationships/image" Target="../media/image100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9.png"/><Relationship Id="rId29" Type="http://schemas.openxmlformats.org/officeDocument/2006/relationships/image" Target="../media/image103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82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83.png"/><Relationship Id="rId28" Type="http://schemas.openxmlformats.org/officeDocument/2006/relationships/image" Target="../media/image102.png"/><Relationship Id="rId10" Type="http://schemas.openxmlformats.org/officeDocument/2006/relationships/tags" Target="../tags/tag29.xml"/><Relationship Id="rId19" Type="http://schemas.openxmlformats.org/officeDocument/2006/relationships/image" Target="../media/image7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81.png"/><Relationship Id="rId27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tags" Target="../tags/tag38.xm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0.png"/><Relationship Id="rId4" Type="http://schemas.openxmlformats.org/officeDocument/2006/relationships/tags" Target="../tags/tag39.xml"/><Relationship Id="rId9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91BCF-7D74-4CA3-BA11-BD672E4D7FF4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7255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225093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Gridworld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" pitchFamily="34" charset="0"/>
              </a:rPr>
              <a:t>Andrey</a:t>
            </a:r>
            <a:r>
              <a:rPr lang="en-US" sz="2000" dirty="0">
                <a:latin typeface="Calibri" pitchFamily="34" charset="0"/>
              </a:rPr>
              <a:t> Markov (1856-1922)</a:t>
            </a:r>
          </a:p>
          <a:p>
            <a:pPr algn="ctr"/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B1CA649C-5789-453B-9D11-6ECC3A6F9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67" y="1246449"/>
            <a:ext cx="7787540" cy="4525963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Which sequence of optimal policies matches </a:t>
            </a:r>
          </a:p>
          <a:p>
            <a:r>
              <a:rPr lang="en-US" dirty="0">
                <a:ea typeface="ＭＳ Ｐゴシック" pitchFamily="34" charset="-128"/>
              </a:rPr>
              <a:t>the following sequence of living rewards:</a:t>
            </a:r>
          </a:p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{-0.01, -0.03, -0.04, -2.0} </a:t>
            </a:r>
          </a:p>
          <a:p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{A, B, C,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{B, C, A, D}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C, B, A}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ea typeface="ＭＳ Ｐゴシック" pitchFamily="34" charset="-128"/>
                <a:sym typeface="Symbol" pitchFamily="18" charset="2"/>
              </a:rPr>
              <a:t>{D, A, C, B}</a:t>
            </a:r>
          </a:p>
          <a:p>
            <a:pPr marL="0" lvl="1" indent="0">
              <a:buNone/>
            </a:pPr>
            <a:endParaRPr lang="en-US" sz="28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Piazza Poll 2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5973936" y="4721153"/>
            <a:ext cx="2345471" cy="178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0512" y="2542338"/>
            <a:ext cx="2370358" cy="178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5976096" y="2561004"/>
            <a:ext cx="2343311" cy="177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9440512" y="4728328"/>
            <a:ext cx="2334296" cy="178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933360" y="4716635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D)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5431962" y="2508648"/>
            <a:ext cx="13477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A)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5506495" y="4716635"/>
            <a:ext cx="167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C)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8933360" y="2478672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61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P3</a:t>
            </a:r>
          </a:p>
          <a:p>
            <a:pPr marL="917575" lvl="2" indent="-457200"/>
            <a:r>
              <a:rPr lang="en-US" sz="2800" dirty="0"/>
              <a:t>Due Thu 3/7, 10 pm</a:t>
            </a:r>
          </a:p>
          <a:p>
            <a:endParaRPr lang="en-US" dirty="0"/>
          </a:p>
          <a:p>
            <a:r>
              <a:rPr lang="en-US" dirty="0"/>
              <a:t>Spring Break!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 recitation this Friday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(online): out Wed 3/6</a:t>
            </a:r>
            <a:r>
              <a:rPr lang="en-US" sz="2800" dirty="0">
                <a:solidFill>
                  <a:schemeClr val="tx1"/>
                </a:solidFill>
              </a:rPr>
              <a:t>, due Tue 3/19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P4: out after break, due Thu 3/28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7941685" y="6248400"/>
            <a:ext cx="17960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2964873" y="6234112"/>
            <a:ext cx="1868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894060" y="3429000"/>
            <a:ext cx="2324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14867" y="3492067"/>
            <a:ext cx="2007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66FE2D-9C9D-4FF9-B9B3-625CC43CB0AB}"/>
              </a:ext>
            </a:extLst>
          </p:cNvPr>
          <p:cNvSpPr txBox="1"/>
          <p:nvPr/>
        </p:nvSpPr>
        <p:spPr>
          <a:xfrm>
            <a:off x="836521" y="5694402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165CE0-329B-4EFA-AC00-E9A7BB3A5131}"/>
              </a:ext>
            </a:extLst>
          </p:cNvPr>
          <p:cNvSpPr txBox="1"/>
          <p:nvPr/>
        </p:nvSpPr>
        <p:spPr>
          <a:xfrm>
            <a:off x="939947" y="3974068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F416EA-357E-49AA-95B4-583AA624AFD2}"/>
              </a:ext>
            </a:extLst>
          </p:cNvPr>
          <p:cNvSpPr txBox="1"/>
          <p:nvPr/>
        </p:nvSpPr>
        <p:spPr>
          <a:xfrm>
            <a:off x="1947612" y="5576471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ED9D63-6A1F-4F50-9392-6F4E1D8AF332}"/>
              </a:ext>
            </a:extLst>
          </p:cNvPr>
          <p:cNvSpPr txBox="1"/>
          <p:nvPr/>
        </p:nvSpPr>
        <p:spPr>
          <a:xfrm>
            <a:off x="4800601" y="4865133"/>
            <a:ext cx="10508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(R=2)</a:t>
            </a:r>
          </a:p>
          <a:p>
            <a:endParaRPr lang="en-US" sz="2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88E54-3834-4026-8312-E176966D6146}"/>
              </a:ext>
            </a:extLst>
          </p:cNvPr>
          <p:cNvSpPr txBox="1"/>
          <p:nvPr/>
        </p:nvSpPr>
        <p:spPr>
          <a:xfrm>
            <a:off x="4599672" y="5946816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DE2A0B-68BE-4257-AC46-C974B4A812F9}"/>
              </a:ext>
            </a:extLst>
          </p:cNvPr>
          <p:cNvSpPr txBox="1"/>
          <p:nvPr/>
        </p:nvSpPr>
        <p:spPr>
          <a:xfrm>
            <a:off x="5846479" y="4842874"/>
            <a:ext cx="104881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2DA481-661C-42DA-AC97-21CE4FD9CA94}"/>
              </a:ext>
            </a:extLst>
          </p:cNvPr>
          <p:cNvSpPr txBox="1"/>
          <p:nvPr/>
        </p:nvSpPr>
        <p:spPr>
          <a:xfrm>
            <a:off x="6020319" y="2245786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57492-5AC4-4200-A1D7-BC7C0E272534}"/>
              </a:ext>
            </a:extLst>
          </p:cNvPr>
          <p:cNvSpPr txBox="1"/>
          <p:nvPr/>
        </p:nvSpPr>
        <p:spPr>
          <a:xfrm>
            <a:off x="10266401" y="2141269"/>
            <a:ext cx="1046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(R=-10)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339ACE-5643-4B8A-B7D6-EAC9B0EF469F}"/>
              </a:ext>
            </a:extLst>
          </p:cNvPr>
          <p:cNvSpPr txBox="1"/>
          <p:nvPr/>
        </p:nvSpPr>
        <p:spPr>
          <a:xfrm>
            <a:off x="9190547" y="2794658"/>
            <a:ext cx="5275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94066-777D-4C0E-836E-CA5FC4742161}"/>
              </a:ext>
            </a:extLst>
          </p:cNvPr>
          <p:cNvSpPr txBox="1"/>
          <p:nvPr/>
        </p:nvSpPr>
        <p:spPr>
          <a:xfrm>
            <a:off x="4861082" y="2265282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88D230-CB2D-4860-B25F-9F883ECBF48E}"/>
              </a:ext>
            </a:extLst>
          </p:cNvPr>
          <p:cNvSpPr txBox="1"/>
          <p:nvPr/>
        </p:nvSpPr>
        <p:spPr>
          <a:xfrm>
            <a:off x="4435113" y="2704030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A10812-1A48-4523-B910-94FC9839D8A1}"/>
              </a:ext>
            </a:extLst>
          </p:cNvPr>
          <p:cNvSpPr txBox="1"/>
          <p:nvPr/>
        </p:nvSpPr>
        <p:spPr>
          <a:xfrm>
            <a:off x="10687042" y="3120201"/>
            <a:ext cx="59055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47A60D-9F66-4F04-9077-88E1A613A598}"/>
              </a:ext>
            </a:extLst>
          </p:cNvPr>
          <p:cNvSpPr txBox="1"/>
          <p:nvPr/>
        </p:nvSpPr>
        <p:spPr>
          <a:xfrm>
            <a:off x="9052484" y="1991070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606032-9BCD-4F06-A751-6D6B51C395E7}"/>
              </a:ext>
            </a:extLst>
          </p:cNvPr>
          <p:cNvSpPr txBox="1"/>
          <p:nvPr/>
        </p:nvSpPr>
        <p:spPr>
          <a:xfrm>
            <a:off x="3585444" y="3269275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DF8C95-91DF-4302-8380-ECDC022C071A}"/>
              </a:ext>
            </a:extLst>
          </p:cNvPr>
          <p:cNvSpPr txBox="1"/>
          <p:nvPr/>
        </p:nvSpPr>
        <p:spPr>
          <a:xfrm>
            <a:off x="4616764" y="3701534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12336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12336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123362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15271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15271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152717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845654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marL="0" lvl="1" indent="0">
              <a:buNone/>
            </a:pPr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Piazza Poll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</p:spPr>
            <p:txBody>
              <a:bodyPr/>
              <a:lstStyle/>
              <a:p>
                <a:r>
                  <a:rPr lang="en-US" dirty="0">
                    <a:ea typeface="ＭＳ Ｐゴシック" pitchFamily="34" charset="-128"/>
                  </a:rPr>
                  <a:t>What is the value of U[2,4,8] </a:t>
                </a:r>
                <a:r>
                  <a:rPr lang="en-US" dirty="0"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3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6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7</a:t>
                </a:r>
              </a:p>
              <a:p>
                <a:pPr marL="514350" lvl="1" indent="-514350">
                  <a:buFont typeface="+mj-lt"/>
                  <a:buAutoNum type="alphaUcPeriod"/>
                </a:pPr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14</a:t>
                </a: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</a:endParaRPr>
              </a:p>
              <a:p>
                <a:pPr marL="0" lvl="1" indent="0">
                  <a:buNone/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</a:rPr>
                  <a:t>Bonus: What is the value of U[8,4,2]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34" charset="-128"/>
                    <a:sym typeface="Symbol" pitchFamily="18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0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.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5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?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  <a:ea typeface="ＭＳ Ｐゴシック" pitchFamily="34" charset="-128"/>
                  <a:sym typeface="Symbol" pitchFamily="18" charset="2"/>
                </a:endParaRPr>
              </a:p>
              <a:p>
                <a:pPr marL="0" lvl="1" indent="0">
                  <a:buNone/>
                </a:pPr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867" y="1246449"/>
                <a:ext cx="7787540" cy="4525963"/>
              </a:xfrm>
              <a:blipFill>
                <a:blip r:embed="rId3"/>
                <a:stretch>
                  <a:fillRect l="-1643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3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01CF06E2-9D2E-4F9D-80EE-E35C3221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481" y="1763939"/>
            <a:ext cx="6893038" cy="368777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Markov Decision Processes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25985" y="5544338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0537" y="6092162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marL="0" lvl="1" indent="0">
              <a:buNone/>
            </a:pPr>
            <a:endParaRPr lang="en-US" sz="40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15799" y="1092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 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 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4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400" dirty="0"/>
              <a:t>Gives </a:t>
            </a:r>
            <a:r>
              <a:rPr lang="en-US" sz="2400" dirty="0" err="1"/>
              <a:t>nonstationary</a:t>
            </a:r>
            <a:r>
              <a:rPr lang="en-US" sz="2400" dirty="0"/>
              <a:t> policies (</a:t>
            </a:r>
            <a:r>
              <a:rPr lang="en-US" sz="24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8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Smaller  means smaller </a:t>
            </a:r>
            <a:r>
              <a:rPr lang="ja-JP" altLang="en-US" sz="2400" dirty="0">
                <a:sym typeface="Symbol" charset="0"/>
              </a:rPr>
              <a:t>“</a:t>
            </a:r>
            <a:r>
              <a:rPr lang="en-US" altLang="ja-JP" sz="2400" dirty="0">
                <a:sym typeface="Symbol" charset="0"/>
              </a:rPr>
              <a:t>horizon</a:t>
            </a:r>
            <a:r>
              <a:rPr lang="ja-JP" altLang="en-US" sz="2400" dirty="0">
                <a:sym typeface="Symbol" charset="0"/>
              </a:rPr>
              <a:t>”</a:t>
            </a:r>
            <a:r>
              <a:rPr lang="en-US" altLang="ja-JP" sz="24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275285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2000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40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’) is a </a:t>
            </a:r>
            <a:b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400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4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0BB84A-EC5A-4A3E-B39C-E504E23CA4E8}"/>
                  </a:ext>
                </a:extLst>
              </p:cNvPr>
              <p:cNvSpPr txBox="1"/>
              <p:nvPr/>
            </p:nvSpPr>
            <p:spPr>
              <a:xfrm>
                <a:off x="3351830" y="3666397"/>
                <a:ext cx="4344844" cy="1531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b="0" dirty="0"/>
                  <a:t>    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0BB84A-EC5A-4A3E-B39C-E504E23CA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30" y="3666397"/>
                <a:ext cx="4344844" cy="1531830"/>
              </a:xfrm>
              <a:prstGeom prst="rect">
                <a:avLst/>
              </a:prstGeom>
              <a:blipFill>
                <a:blip r:embed="rId3"/>
                <a:stretch>
                  <a:fillRect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5263B-9871-4E86-900F-E6FBDEB712FE}"/>
                  </a:ext>
                </a:extLst>
              </p:cNvPr>
              <p:cNvSpPr txBox="1"/>
              <p:nvPr/>
            </p:nvSpPr>
            <p:spPr>
              <a:xfrm>
                <a:off x="3352799" y="3671002"/>
                <a:ext cx="4471137" cy="1531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        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5263B-9871-4E86-900F-E6FBDEB7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671002"/>
                <a:ext cx="4471137" cy="1531830"/>
              </a:xfrm>
              <a:prstGeom prst="rect">
                <a:avLst/>
              </a:prstGeom>
              <a:blipFill>
                <a:blip r:embed="rId4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9EE407-AD31-400B-BCD1-1C3EBD8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Notation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4857C9-F644-4DA0-86AA-E9D257ADEA8B}"/>
              </a:ext>
            </a:extLst>
          </p:cNvPr>
          <p:cNvGrpSpPr/>
          <p:nvPr/>
        </p:nvGrpSpPr>
        <p:grpSpPr>
          <a:xfrm>
            <a:off x="658500" y="1630026"/>
            <a:ext cx="954505" cy="1119558"/>
            <a:chOff x="7128501" y="1326408"/>
            <a:chExt cx="954505" cy="1119558"/>
          </a:xfrm>
        </p:grpSpPr>
        <p:sp>
          <p:nvSpPr>
            <p:cNvPr id="11" name="Triangle 25">
              <a:extLst>
                <a:ext uri="{FF2B5EF4-FFF2-40B4-BE49-F238E27FC236}">
                  <a16:creationId xmlns:a16="http://schemas.microsoft.com/office/drawing/2014/main" id="{E2D4A0CE-00AE-468F-91E0-4EB5A51B84C0}"/>
                </a:ext>
              </a:extLst>
            </p:cNvPr>
            <p:cNvSpPr/>
            <p:nvPr/>
          </p:nvSpPr>
          <p:spPr>
            <a:xfrm>
              <a:off x="7315200" y="1326408"/>
              <a:ext cx="485695" cy="385427"/>
            </a:xfrm>
            <a:prstGeom prst="triangle">
              <a:avLst/>
            </a:prstGeom>
            <a:solidFill>
              <a:srgbClr val="0000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DF2F67-BF8B-4DC0-AC7A-0E9A6978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8501" y="1711836"/>
              <a:ext cx="429548" cy="7211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7C476F-9C40-405C-B0F1-5025E0CD71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049" y="1711836"/>
              <a:ext cx="524957" cy="734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3A00E-20BF-48CB-999D-1D0D7B4D7287}"/>
                  </a:ext>
                </a:extLst>
              </p:cNvPr>
              <p:cNvSpPr txBox="1"/>
              <p:nvPr/>
            </p:nvSpPr>
            <p:spPr>
              <a:xfrm>
                <a:off x="2895600" y="1600200"/>
                <a:ext cx="4928337" cy="145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	   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3A00E-20BF-48CB-999D-1D0D7B4D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600200"/>
                <a:ext cx="4928337" cy="1456232"/>
              </a:xfrm>
              <a:prstGeom prst="rect">
                <a:avLst/>
              </a:prstGeom>
              <a:blipFill>
                <a:blip r:embed="rId5"/>
                <a:stretch>
                  <a:fillRect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2131C-0D76-410A-A4C6-664C05A29146}"/>
              </a:ext>
            </a:extLst>
          </p:cNvPr>
          <p:cNvGrpSpPr/>
          <p:nvPr/>
        </p:nvGrpSpPr>
        <p:grpSpPr>
          <a:xfrm>
            <a:off x="610794" y="3647438"/>
            <a:ext cx="1269270" cy="1111773"/>
            <a:chOff x="6972475" y="1326408"/>
            <a:chExt cx="1269270" cy="1111773"/>
          </a:xfrm>
        </p:grpSpPr>
        <p:sp>
          <p:nvSpPr>
            <p:cNvPr id="18" name="Triangle 25">
              <a:extLst>
                <a:ext uri="{FF2B5EF4-FFF2-40B4-BE49-F238E27FC236}">
                  <a16:creationId xmlns:a16="http://schemas.microsoft.com/office/drawing/2014/main" id="{0C9B5D50-2D93-4BC9-9AFF-AB953CB311C1}"/>
                </a:ext>
              </a:extLst>
            </p:cNvPr>
            <p:cNvSpPr/>
            <p:nvPr/>
          </p:nvSpPr>
          <p:spPr>
            <a:xfrm>
              <a:off x="7315200" y="1326408"/>
              <a:ext cx="485695" cy="385427"/>
            </a:xfrm>
            <a:prstGeom prst="triangle">
              <a:avLst/>
            </a:prstGeom>
            <a:solidFill>
              <a:srgbClr val="0000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E72108-4D1B-4201-AA24-27CB43B91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75" y="1711836"/>
              <a:ext cx="585576" cy="72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38EA4D-2262-4890-AC09-4DB3B3C9126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049" y="1711836"/>
              <a:ext cx="683696" cy="7263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70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15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9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37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815896"/>
            <a:chOff x="2400" y="1401"/>
            <a:chExt cx="1392" cy="1286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/>
                <a:t>s,a,s</a:t>
              </a:r>
              <a:r>
                <a:rPr lang="ja-JP" altLang="en-US" sz="2800"/>
                <a:t>’</a:t>
              </a:r>
              <a:endParaRPr lang="en-US" sz="28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</a:rPr>
                <a:t>’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7295" y="2577570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2576" y="2551967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739" y="2564515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198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1981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5600" y="12954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12954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Time: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12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8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4376" y="16662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55376" y="151382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65175" y="1519803"/>
            <a:ext cx="1288473" cy="64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0B219F-4F50-418A-9A5C-D5FEE67D01B3}"/>
              </a:ext>
            </a:extLst>
          </p:cNvPr>
          <p:cNvGrpSpPr/>
          <p:nvPr/>
        </p:nvGrpSpPr>
        <p:grpSpPr>
          <a:xfrm>
            <a:off x="8925407" y="1455014"/>
            <a:ext cx="3038478" cy="2617671"/>
            <a:chOff x="8925407" y="1455014"/>
            <a:chExt cx="3038478" cy="261767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D87A49-0B9C-451B-A48A-5F3F8E2A0D96}"/>
                </a:ext>
              </a:extLst>
            </p:cNvPr>
            <p:cNvCxnSpPr>
              <a:cxnSpLocks/>
              <a:stCxn id="40" idx="4"/>
              <a:endCxn id="38" idx="0"/>
            </p:cNvCxnSpPr>
            <p:nvPr/>
          </p:nvCxnSpPr>
          <p:spPr>
            <a:xfrm flipH="1">
              <a:off x="9291167" y="2021942"/>
              <a:ext cx="1143871" cy="1527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C6F95-312F-43BD-9559-25B894BC4A71}"/>
                </a:ext>
              </a:extLst>
            </p:cNvPr>
            <p:cNvCxnSpPr>
              <a:cxnSpLocks/>
              <a:stCxn id="40" idx="4"/>
              <a:endCxn id="39" idx="0"/>
            </p:cNvCxnSpPr>
            <p:nvPr/>
          </p:nvCxnSpPr>
          <p:spPr>
            <a:xfrm>
              <a:off x="10435038" y="2021942"/>
              <a:ext cx="16565" cy="15232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A10E89-1A6A-460D-ADE9-98479111C0EC}"/>
                </a:ext>
              </a:extLst>
            </p:cNvPr>
            <p:cNvSpPr txBox="1"/>
            <p:nvPr/>
          </p:nvSpPr>
          <p:spPr>
            <a:xfrm>
              <a:off x="11232365" y="3542670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60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5E338-14A4-42A8-B678-D6DAD5EC2D27}"/>
                </a:ext>
              </a:extLst>
            </p:cNvPr>
            <p:cNvSpPr txBox="1"/>
            <p:nvPr/>
          </p:nvSpPr>
          <p:spPr>
            <a:xfrm>
              <a:off x="8925407" y="3549465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205569-7996-4139-9C4B-5852AC82F399}"/>
                </a:ext>
              </a:extLst>
            </p:cNvPr>
            <p:cNvSpPr txBox="1"/>
            <p:nvPr/>
          </p:nvSpPr>
          <p:spPr>
            <a:xfrm>
              <a:off x="10085843" y="3545224"/>
              <a:ext cx="731520" cy="523220"/>
            </a:xfrm>
            <a:prstGeom prst="rect">
              <a:avLst/>
            </a:prstGeom>
            <a:solidFill>
              <a:srgbClr val="E8D1FF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5226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30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6C56C4-A116-4ADC-8CE9-1C65A242A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52589" y="1455014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684897-0F6F-41F5-85AF-16B4F00196B1}"/>
                </a:ext>
              </a:extLst>
            </p:cNvPr>
            <p:cNvCxnSpPr>
              <a:cxnSpLocks/>
              <a:stCxn id="40" idx="4"/>
              <a:endCxn id="37" idx="0"/>
            </p:cNvCxnSpPr>
            <p:nvPr/>
          </p:nvCxnSpPr>
          <p:spPr>
            <a:xfrm>
              <a:off x="10435038" y="2021942"/>
              <a:ext cx="1163087" cy="15207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007AE-5A06-4792-A3C3-52E89B3215BB}"/>
              </a:ext>
            </a:extLst>
          </p:cNvPr>
          <p:cNvGrpSpPr/>
          <p:nvPr/>
        </p:nvGrpSpPr>
        <p:grpSpPr>
          <a:xfrm>
            <a:off x="9208007" y="2299667"/>
            <a:ext cx="2434028" cy="1028969"/>
            <a:chOff x="9208007" y="2299667"/>
            <a:chExt cx="2434028" cy="1028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3C8128-F4C3-4EE0-BC8C-AB20D80C2EED}"/>
                </a:ext>
              </a:extLst>
            </p:cNvPr>
            <p:cNvSpPr txBox="1"/>
            <p:nvPr/>
          </p:nvSpPr>
          <p:spPr>
            <a:xfrm>
              <a:off x="9208007" y="2333682"/>
              <a:ext cx="75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84970-B68E-4190-846C-A34919022586}"/>
                </a:ext>
              </a:extLst>
            </p:cNvPr>
            <p:cNvSpPr txBox="1"/>
            <p:nvPr/>
          </p:nvSpPr>
          <p:spPr>
            <a:xfrm>
              <a:off x="9820073" y="2866971"/>
              <a:ext cx="630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E71DC3-91B0-4724-ACA2-BA36935E2C6B}"/>
                </a:ext>
              </a:extLst>
            </p:cNvPr>
            <p:cNvSpPr txBox="1"/>
            <p:nvPr/>
          </p:nvSpPr>
          <p:spPr>
            <a:xfrm>
              <a:off x="10888801" y="2299667"/>
              <a:ext cx="753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820C23-451D-4B87-8A2B-2684BE022EE2}"/>
                  </a:ext>
                </a:extLst>
              </p:cNvPr>
              <p:cNvSpPr txBox="1"/>
              <p:nvPr/>
            </p:nvSpPr>
            <p:spPr>
              <a:xfrm>
                <a:off x="448813" y="5542499"/>
                <a:ext cx="4588500" cy="1086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E8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r>
                  <a:rPr lang="en-US" sz="2400" dirty="0"/>
                  <a:t>	</a:t>
                </a:r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820C23-451D-4B87-8A2B-2684BE022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3" y="5542499"/>
                <a:ext cx="4588500" cy="1086901"/>
              </a:xfrm>
              <a:prstGeom prst="rect">
                <a:avLst/>
              </a:prstGeom>
              <a:blipFill>
                <a:blip r:embed="rId6"/>
                <a:stretch>
                  <a:fillRect t="-559" b="-10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277F459-627C-4BF4-A492-FFD6B8956A25}"/>
              </a:ext>
            </a:extLst>
          </p:cNvPr>
          <p:cNvSpPr txBox="1"/>
          <p:nvPr/>
        </p:nvSpPr>
        <p:spPr>
          <a:xfrm>
            <a:off x="445464" y="4800600"/>
            <a:ext cx="3467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E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node notation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8B2438-B047-46A2-A6CD-9BD059772167}"/>
              </a:ext>
            </a:extLst>
          </p:cNvPr>
          <p:cNvSpPr txBox="1"/>
          <p:nvPr/>
        </p:nvSpPr>
        <p:spPr>
          <a:xfrm>
            <a:off x="6162050" y="4804716"/>
            <a:ext cx="503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node notation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04D368-697B-4960-9920-477F8BA00507}"/>
                  </a:ext>
                </a:extLst>
              </p:cNvPr>
              <p:cNvSpPr txBox="1"/>
              <p:nvPr/>
            </p:nvSpPr>
            <p:spPr>
              <a:xfrm>
                <a:off x="6162050" y="5513178"/>
                <a:ext cx="1357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04D368-697B-4960-9920-477F8BA0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50" y="5513178"/>
                <a:ext cx="13578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C95C2-03B7-4A49-BF00-5865B7E53BC6}"/>
                  </a:ext>
                </a:extLst>
              </p:cNvPr>
              <p:cNvSpPr txBox="1"/>
              <p:nvPr/>
            </p:nvSpPr>
            <p:spPr>
              <a:xfrm>
                <a:off x="7315200" y="5262924"/>
                <a:ext cx="2524217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C95C2-03B7-4A49-BF00-5865B7E53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262924"/>
                <a:ext cx="2524217" cy="11378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CCDD45-3207-4A75-9E5A-B5B86F43567A}"/>
                  </a:ext>
                </a:extLst>
              </p14:cNvPr>
              <p14:cNvContentPartPr/>
              <p14:nvPr/>
            </p14:nvContentPartPr>
            <p14:xfrm>
              <a:off x="8718675" y="1520091"/>
              <a:ext cx="5940" cy="1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CCDD45-3207-4A75-9E5A-B5B86F4356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4355" y="1515591"/>
                <a:ext cx="1476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14966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0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7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9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4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8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6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3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9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460" y="1091068"/>
            <a:ext cx="45626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tree search: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action do we choose?</a:t>
            </a:r>
          </a:p>
          <a:p>
            <a:endParaRPr lang="en-US" sz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A) Left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B) Center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C) Right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D) Eight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BA493AA-B626-475F-B93A-9D2E9933565D}"/>
              </a:ext>
            </a:extLst>
          </p:cNvPr>
          <p:cNvSpPr/>
          <p:nvPr/>
        </p:nvSpPr>
        <p:spPr>
          <a:xfrm>
            <a:off x="7489520" y="1480378"/>
            <a:ext cx="659157" cy="554119"/>
          </a:xfrm>
          <a:prstGeom prst="triangle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B3CB9A-3253-4BDC-B74C-0D82C92F95BD}"/>
              </a:ext>
            </a:extLst>
          </p:cNvPr>
          <p:cNvCxnSpPr>
            <a:cxnSpLocks/>
            <a:stCxn id="26" idx="3"/>
            <a:endCxn id="40" idx="0"/>
          </p:cNvCxnSpPr>
          <p:nvPr/>
        </p:nvCxnSpPr>
        <p:spPr>
          <a:xfrm flipH="1">
            <a:off x="4172179" y="2034497"/>
            <a:ext cx="3646920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EF145-1F86-4BFE-A30C-1395B6B94E34}"/>
              </a:ext>
            </a:extLst>
          </p:cNvPr>
          <p:cNvCxnSpPr>
            <a:cxnSpLocks/>
            <a:stCxn id="26" idx="3"/>
            <a:endCxn id="41" idx="0"/>
          </p:cNvCxnSpPr>
          <p:nvPr/>
        </p:nvCxnSpPr>
        <p:spPr>
          <a:xfrm flipH="1">
            <a:off x="7809768" y="2034497"/>
            <a:ext cx="9331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9A99EC-DACD-4956-BBDB-88A675528363}"/>
              </a:ext>
            </a:extLst>
          </p:cNvPr>
          <p:cNvCxnSpPr>
            <a:cxnSpLocks/>
            <a:stCxn id="40" idx="4"/>
            <a:endCxn id="66" idx="0"/>
          </p:cNvCxnSpPr>
          <p:nvPr/>
        </p:nvCxnSpPr>
        <p:spPr>
          <a:xfrm flipH="1">
            <a:off x="2725269" y="3994361"/>
            <a:ext cx="1446910" cy="2078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D6EC79-3B93-4495-AAEB-0E18AC77EF5A}"/>
              </a:ext>
            </a:extLst>
          </p:cNvPr>
          <p:cNvCxnSpPr>
            <a:cxnSpLocks/>
            <a:stCxn id="40" idx="4"/>
            <a:endCxn id="67" idx="0"/>
          </p:cNvCxnSpPr>
          <p:nvPr/>
        </p:nvCxnSpPr>
        <p:spPr>
          <a:xfrm>
            <a:off x="4172179" y="3994361"/>
            <a:ext cx="16565" cy="206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EDE89-EB09-4172-A0BB-CFBDB0D49DBB}"/>
              </a:ext>
            </a:extLst>
          </p:cNvPr>
          <p:cNvCxnSpPr>
            <a:cxnSpLocks/>
            <a:stCxn id="41" idx="4"/>
            <a:endCxn id="68" idx="0"/>
          </p:cNvCxnSpPr>
          <p:nvPr/>
        </p:nvCxnSpPr>
        <p:spPr>
          <a:xfrm flipH="1">
            <a:off x="7213695" y="3994361"/>
            <a:ext cx="596073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89533B-2C8A-4416-BE4C-CAE8F73D95C8}"/>
              </a:ext>
            </a:extLst>
          </p:cNvPr>
          <p:cNvCxnSpPr>
            <a:cxnSpLocks/>
            <a:stCxn id="41" idx="4"/>
            <a:endCxn id="69" idx="0"/>
          </p:cNvCxnSpPr>
          <p:nvPr/>
        </p:nvCxnSpPr>
        <p:spPr>
          <a:xfrm>
            <a:off x="7809768" y="3994361"/>
            <a:ext cx="786995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41514E-8ABC-4850-A8E7-C9088800D341}"/>
              </a:ext>
            </a:extLst>
          </p:cNvPr>
          <p:cNvSpPr txBox="1"/>
          <p:nvPr/>
        </p:nvSpPr>
        <p:spPr>
          <a:xfrm>
            <a:off x="5348151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6BE0FA-23BC-4DC1-9248-6A3EA3FF9E3E}"/>
              </a:ext>
            </a:extLst>
          </p:cNvPr>
          <p:cNvSpPr txBox="1"/>
          <p:nvPr/>
        </p:nvSpPr>
        <p:spPr>
          <a:xfrm>
            <a:off x="2359509" y="6073346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880BBC-6008-4C3A-98BF-DE78CC971DBA}"/>
              </a:ext>
            </a:extLst>
          </p:cNvPr>
          <p:cNvSpPr txBox="1"/>
          <p:nvPr/>
        </p:nvSpPr>
        <p:spPr>
          <a:xfrm>
            <a:off x="3822984" y="6064273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0C9216-B4A2-4DA4-B272-410170BAC6F0}"/>
              </a:ext>
            </a:extLst>
          </p:cNvPr>
          <p:cNvSpPr txBox="1"/>
          <p:nvPr/>
        </p:nvSpPr>
        <p:spPr>
          <a:xfrm>
            <a:off x="6847935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254E2-CC8A-433B-B554-23FBC564D55C}"/>
              </a:ext>
            </a:extLst>
          </p:cNvPr>
          <p:cNvSpPr txBox="1"/>
          <p:nvPr/>
        </p:nvSpPr>
        <p:spPr>
          <a:xfrm>
            <a:off x="8231003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F050E6-C578-4B14-BD08-E6C6DC63C5DC}"/>
              </a:ext>
            </a:extLst>
          </p:cNvPr>
          <p:cNvSpPr txBox="1"/>
          <p:nvPr/>
        </p:nvSpPr>
        <p:spPr>
          <a:xfrm>
            <a:off x="9810729" y="6050692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12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C84CF7-7D6F-4DA3-B4F3-B862A2C733CF}"/>
              </a:ext>
            </a:extLst>
          </p:cNvPr>
          <p:cNvSpPr txBox="1"/>
          <p:nvPr/>
        </p:nvSpPr>
        <p:spPr>
          <a:xfrm>
            <a:off x="11198710" y="6066327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6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A50673-94BC-4AF5-96E7-6A62273421C6}"/>
              </a:ext>
            </a:extLst>
          </p:cNvPr>
          <p:cNvSpPr>
            <a:spLocks noChangeAspect="1"/>
          </p:cNvSpPr>
          <p:nvPr/>
        </p:nvSpPr>
        <p:spPr>
          <a:xfrm>
            <a:off x="3889730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5DE607-2D8D-4DEB-BE06-7F4B564E51FA}"/>
              </a:ext>
            </a:extLst>
          </p:cNvPr>
          <p:cNvSpPr>
            <a:spLocks noChangeAspect="1"/>
          </p:cNvSpPr>
          <p:nvPr/>
        </p:nvSpPr>
        <p:spPr>
          <a:xfrm>
            <a:off x="7527319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BC0AB-B1FA-4D40-8FDA-89F6D0A23042}"/>
              </a:ext>
            </a:extLst>
          </p:cNvPr>
          <p:cNvCxnSpPr>
            <a:cxnSpLocks/>
            <a:stCxn id="40" idx="4"/>
            <a:endCxn id="65" idx="0"/>
          </p:cNvCxnSpPr>
          <p:nvPr/>
        </p:nvCxnSpPr>
        <p:spPr>
          <a:xfrm>
            <a:off x="4172179" y="3994361"/>
            <a:ext cx="1541732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462C99-B618-48B0-9252-60C4E9DD489C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 flipH="1">
            <a:off x="10176489" y="4013029"/>
            <a:ext cx="591435" cy="2037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6F8E3C-4B33-454B-A6E0-965E7BE70AF4}"/>
              </a:ext>
            </a:extLst>
          </p:cNvPr>
          <p:cNvCxnSpPr>
            <a:cxnSpLocks/>
            <a:stCxn id="74" idx="4"/>
            <a:endCxn id="88" idx="0"/>
          </p:cNvCxnSpPr>
          <p:nvPr/>
        </p:nvCxnSpPr>
        <p:spPr>
          <a:xfrm>
            <a:off x="10767924" y="4013029"/>
            <a:ext cx="796546" cy="2053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9F11586-D8F6-4BA8-9525-D690697C8E67}"/>
              </a:ext>
            </a:extLst>
          </p:cNvPr>
          <p:cNvSpPr>
            <a:spLocks noChangeAspect="1"/>
          </p:cNvSpPr>
          <p:nvPr/>
        </p:nvSpPr>
        <p:spPr>
          <a:xfrm>
            <a:off x="10485475" y="3446101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6AA2DB-AAC2-4A0D-BCA2-0D04DA43FE6F}"/>
              </a:ext>
            </a:extLst>
          </p:cNvPr>
          <p:cNvCxnSpPr>
            <a:cxnSpLocks/>
            <a:stCxn id="26" idx="3"/>
            <a:endCxn id="74" idx="0"/>
          </p:cNvCxnSpPr>
          <p:nvPr/>
        </p:nvCxnSpPr>
        <p:spPr>
          <a:xfrm>
            <a:off x="7819099" y="2034497"/>
            <a:ext cx="2948825" cy="1411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015D73-284A-45FF-9C88-345773413582}"/>
              </a:ext>
            </a:extLst>
          </p:cNvPr>
          <p:cNvSpPr txBox="1"/>
          <p:nvPr/>
        </p:nvSpPr>
        <p:spPr>
          <a:xfrm>
            <a:off x="2521290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E7106-2A7D-432E-B254-E060EA4249BC}"/>
              </a:ext>
            </a:extLst>
          </p:cNvPr>
          <p:cNvSpPr txBox="1"/>
          <p:nvPr/>
        </p:nvSpPr>
        <p:spPr>
          <a:xfrm>
            <a:off x="3394068" y="5124218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49548D-AC1D-40EF-BA8D-3E483E3860F7}"/>
              </a:ext>
            </a:extLst>
          </p:cNvPr>
          <p:cNvSpPr txBox="1"/>
          <p:nvPr/>
        </p:nvSpPr>
        <p:spPr>
          <a:xfrm>
            <a:off x="4907096" y="4490390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2700EA-C9CB-4EC6-B06A-F612CEECE4EE}"/>
              </a:ext>
            </a:extLst>
          </p:cNvPr>
          <p:cNvSpPr txBox="1"/>
          <p:nvPr/>
        </p:nvSpPr>
        <p:spPr>
          <a:xfrm>
            <a:off x="6701784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6663E2-734C-4588-A0A9-82EF676DD60E}"/>
              </a:ext>
            </a:extLst>
          </p:cNvPr>
          <p:cNvSpPr txBox="1"/>
          <p:nvPr/>
        </p:nvSpPr>
        <p:spPr>
          <a:xfrm>
            <a:off x="8213161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53DAA9-94DF-44D1-9243-28BD971D201F}"/>
              </a:ext>
            </a:extLst>
          </p:cNvPr>
          <p:cNvSpPr txBox="1"/>
          <p:nvPr/>
        </p:nvSpPr>
        <p:spPr>
          <a:xfrm>
            <a:off x="9640376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75BAD-D7DA-473D-A612-F2E89D949E67}"/>
              </a:ext>
            </a:extLst>
          </p:cNvPr>
          <p:cNvSpPr txBox="1"/>
          <p:nvPr/>
        </p:nvSpPr>
        <p:spPr>
          <a:xfrm>
            <a:off x="11151753" y="4484291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2/3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997918-0A76-4667-9775-7B8C2CF963AC}"/>
              </a:ext>
            </a:extLst>
          </p:cNvPr>
          <p:cNvSpPr txBox="1"/>
          <p:nvPr/>
        </p:nvSpPr>
        <p:spPr>
          <a:xfrm>
            <a:off x="4498519" y="2384831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C0754B-5FA3-4363-B58C-CFBA444D823D}"/>
              </a:ext>
            </a:extLst>
          </p:cNvPr>
          <p:cNvSpPr txBox="1"/>
          <p:nvPr/>
        </p:nvSpPr>
        <p:spPr>
          <a:xfrm>
            <a:off x="6339366" y="2726561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740831-FA06-44D1-B9EA-1C6BAB50FD6A}"/>
              </a:ext>
            </a:extLst>
          </p:cNvPr>
          <p:cNvSpPr txBox="1"/>
          <p:nvPr/>
        </p:nvSpPr>
        <p:spPr>
          <a:xfrm>
            <a:off x="9810729" y="2428285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64250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0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2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4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1"/>
            <a:ext cx="2286000" cy="2214564"/>
            <a:chOff x="2400" y="1401"/>
            <a:chExt cx="1440" cy="1395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240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90505" y="46981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2896" y="11111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2020" y="10668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612" y="11026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923905" y="44036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23905" y="3032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3905" y="16764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03245" y="33424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77510" y="19708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152505" y="45720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52505" y="3200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2505" y="1828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48500" y="391335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7035" y="1126495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00338" y="4393518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AD6BC0-0CFA-4E63-B337-551ADAE47C72}"/>
              </a:ext>
            </a:extLst>
          </p:cNvPr>
          <p:cNvSpPr txBox="1"/>
          <p:nvPr/>
        </p:nvSpPr>
        <p:spPr>
          <a:xfrm>
            <a:off x="5222971" y="3082890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1306EC-953B-4DA4-A4A4-C5235B4098F6}"/>
              </a:ext>
            </a:extLst>
          </p:cNvPr>
          <p:cNvSpPr txBox="1"/>
          <p:nvPr/>
        </p:nvSpPr>
        <p:spPr>
          <a:xfrm>
            <a:off x="5188494" y="1797856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EE52-49E5-42AF-80BC-551BDE9A5E32}"/>
              </a:ext>
            </a:extLst>
          </p:cNvPr>
          <p:cNvSpPr txBox="1"/>
          <p:nvPr/>
        </p:nvSpPr>
        <p:spPr>
          <a:xfrm>
            <a:off x="5999910" y="3059668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407C9-6FF6-4257-BA86-8241316732DE}"/>
              </a:ext>
            </a:extLst>
          </p:cNvPr>
          <p:cNvSpPr txBox="1"/>
          <p:nvPr/>
        </p:nvSpPr>
        <p:spPr>
          <a:xfrm>
            <a:off x="6852060" y="1545264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718F1-2833-44A1-A828-10C30A47522C}"/>
              </a:ext>
            </a:extLst>
          </p:cNvPr>
          <p:cNvSpPr txBox="1"/>
          <p:nvPr/>
        </p:nvSpPr>
        <p:spPr>
          <a:xfrm>
            <a:off x="8383859" y="941829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05428E-118D-4AD3-B194-2D7347FDB9CB}"/>
              </a:ext>
            </a:extLst>
          </p:cNvPr>
          <p:cNvSpPr txBox="1"/>
          <p:nvPr/>
        </p:nvSpPr>
        <p:spPr>
          <a:xfrm>
            <a:off x="7656427" y="2610389"/>
            <a:ext cx="678295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(R=2)</a:t>
            </a:r>
          </a:p>
          <a:p>
            <a:endParaRPr lang="en-US" sz="2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D0C5E-B4FD-4C34-8A31-17BA2445BCD1}"/>
              </a:ext>
            </a:extLst>
          </p:cNvPr>
          <p:cNvSpPr txBox="1"/>
          <p:nvPr/>
        </p:nvSpPr>
        <p:spPr>
          <a:xfrm>
            <a:off x="7195424" y="3502717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F1CA4-E5ED-442F-ABE7-5A9A560A48A4}"/>
              </a:ext>
            </a:extLst>
          </p:cNvPr>
          <p:cNvSpPr txBox="1"/>
          <p:nvPr/>
        </p:nvSpPr>
        <p:spPr>
          <a:xfrm>
            <a:off x="8232170" y="2610389"/>
            <a:ext cx="63961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F4387-A59A-4292-8608-8F8DC5B52C79}"/>
              </a:ext>
            </a:extLst>
          </p:cNvPr>
          <p:cNvSpPr txBox="1"/>
          <p:nvPr/>
        </p:nvSpPr>
        <p:spPr>
          <a:xfrm>
            <a:off x="8260265" y="810277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4E97B-2649-4664-8078-FBE64B3093DE}"/>
              </a:ext>
            </a:extLst>
          </p:cNvPr>
          <p:cNvSpPr txBox="1"/>
          <p:nvPr/>
        </p:nvSpPr>
        <p:spPr>
          <a:xfrm>
            <a:off x="10882182" y="733835"/>
            <a:ext cx="1046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(R=-10)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DF3AE8-D102-44DC-A259-56DE5B9F7EE6}"/>
              </a:ext>
            </a:extLst>
          </p:cNvPr>
          <p:cNvSpPr txBox="1"/>
          <p:nvPr/>
        </p:nvSpPr>
        <p:spPr>
          <a:xfrm>
            <a:off x="10221285" y="1387603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3C3A9-8589-41E0-B1BA-D01FC25A0468}"/>
              </a:ext>
            </a:extLst>
          </p:cNvPr>
          <p:cNvSpPr txBox="1"/>
          <p:nvPr/>
        </p:nvSpPr>
        <p:spPr>
          <a:xfrm>
            <a:off x="7599369" y="948699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010CC-56A7-4A47-8B05-F628A32F6B49}"/>
              </a:ext>
            </a:extLst>
          </p:cNvPr>
          <p:cNvSpPr txBox="1"/>
          <p:nvPr/>
        </p:nvSpPr>
        <p:spPr>
          <a:xfrm>
            <a:off x="7188296" y="1064789"/>
            <a:ext cx="678295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Slow (R=1)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92965E-F7C1-4360-ADC7-9A924F80CBBE}"/>
              </a:ext>
            </a:extLst>
          </p:cNvPr>
          <p:cNvSpPr txBox="1"/>
          <p:nvPr/>
        </p:nvSpPr>
        <p:spPr>
          <a:xfrm>
            <a:off x="11099977" y="1601563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E602C2-EEF0-458D-A133-1E5E7BE2ECF8}"/>
              </a:ext>
            </a:extLst>
          </p:cNvPr>
          <p:cNvSpPr txBox="1"/>
          <p:nvPr/>
        </p:nvSpPr>
        <p:spPr>
          <a:xfrm>
            <a:off x="10031771" y="796671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0FC35-86E0-42FE-9CA4-63F8F52B8ECF}"/>
              </a:ext>
            </a:extLst>
          </p:cNvPr>
          <p:cNvSpPr txBox="1"/>
          <p:nvPr/>
        </p:nvSpPr>
        <p:spPr>
          <a:xfrm>
            <a:off x="6633591" y="1510935"/>
            <a:ext cx="4018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1928D3-777A-49FD-AF6E-EAA1B210E381}"/>
              </a:ext>
            </a:extLst>
          </p:cNvPr>
          <p:cNvSpPr txBox="1"/>
          <p:nvPr/>
        </p:nvSpPr>
        <p:spPr>
          <a:xfrm>
            <a:off x="7568186" y="1949612"/>
            <a:ext cx="33623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104F9C"/>
                </a:solidFill>
                <a:latin typeface="Calibri"/>
                <a:cs typeface="Calibri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Convergence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91BCF-7D74-4CA3-BA11-BD672E4D7FF4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215264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381000" y="160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447800"/>
                <a:ext cx="6629400" cy="5074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405143" y="22674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405143" y="29113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405143" y="35901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381000" y="42689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405143" y="49362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405143" y="557719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51518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460" y="1091068"/>
            <a:ext cx="45626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tree search: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action do we choose?</a:t>
            </a:r>
          </a:p>
          <a:p>
            <a:endParaRPr lang="en-US" sz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A) Left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B) Center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C) Right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D) Eight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BA493AA-B626-475F-B93A-9D2E9933565D}"/>
              </a:ext>
            </a:extLst>
          </p:cNvPr>
          <p:cNvSpPr/>
          <p:nvPr/>
        </p:nvSpPr>
        <p:spPr>
          <a:xfrm>
            <a:off x="7489520" y="1480378"/>
            <a:ext cx="659157" cy="554119"/>
          </a:xfrm>
          <a:prstGeom prst="triangle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B3CB9A-3253-4BDC-B74C-0D82C92F95BD}"/>
              </a:ext>
            </a:extLst>
          </p:cNvPr>
          <p:cNvCxnSpPr>
            <a:cxnSpLocks/>
            <a:stCxn id="26" idx="3"/>
            <a:endCxn id="40" idx="0"/>
          </p:cNvCxnSpPr>
          <p:nvPr/>
        </p:nvCxnSpPr>
        <p:spPr>
          <a:xfrm flipH="1">
            <a:off x="4172179" y="2034497"/>
            <a:ext cx="3646920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EF145-1F86-4BFE-A30C-1395B6B94E34}"/>
              </a:ext>
            </a:extLst>
          </p:cNvPr>
          <p:cNvCxnSpPr>
            <a:cxnSpLocks/>
            <a:stCxn id="26" idx="3"/>
            <a:endCxn id="41" idx="0"/>
          </p:cNvCxnSpPr>
          <p:nvPr/>
        </p:nvCxnSpPr>
        <p:spPr>
          <a:xfrm flipH="1">
            <a:off x="7809768" y="2034497"/>
            <a:ext cx="9331" cy="139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9A99EC-DACD-4956-BBDB-88A675528363}"/>
              </a:ext>
            </a:extLst>
          </p:cNvPr>
          <p:cNvCxnSpPr>
            <a:cxnSpLocks/>
            <a:stCxn id="40" idx="4"/>
            <a:endCxn id="66" idx="0"/>
          </p:cNvCxnSpPr>
          <p:nvPr/>
        </p:nvCxnSpPr>
        <p:spPr>
          <a:xfrm flipH="1">
            <a:off x="2725269" y="3994361"/>
            <a:ext cx="1446910" cy="2078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D6EC79-3B93-4495-AAEB-0E18AC77EF5A}"/>
              </a:ext>
            </a:extLst>
          </p:cNvPr>
          <p:cNvCxnSpPr>
            <a:cxnSpLocks/>
            <a:stCxn id="40" idx="4"/>
            <a:endCxn id="67" idx="0"/>
          </p:cNvCxnSpPr>
          <p:nvPr/>
        </p:nvCxnSpPr>
        <p:spPr>
          <a:xfrm>
            <a:off x="4172179" y="3994361"/>
            <a:ext cx="16565" cy="206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EDE89-EB09-4172-A0BB-CFBDB0D49DBB}"/>
              </a:ext>
            </a:extLst>
          </p:cNvPr>
          <p:cNvCxnSpPr>
            <a:cxnSpLocks/>
            <a:stCxn id="41" idx="4"/>
            <a:endCxn id="68" idx="0"/>
          </p:cNvCxnSpPr>
          <p:nvPr/>
        </p:nvCxnSpPr>
        <p:spPr>
          <a:xfrm flipH="1">
            <a:off x="7213695" y="3994361"/>
            <a:ext cx="596073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89533B-2C8A-4416-BE4C-CAE8F73D95C8}"/>
              </a:ext>
            </a:extLst>
          </p:cNvPr>
          <p:cNvCxnSpPr>
            <a:cxnSpLocks/>
            <a:stCxn id="41" idx="4"/>
            <a:endCxn id="69" idx="0"/>
          </p:cNvCxnSpPr>
          <p:nvPr/>
        </p:nvCxnSpPr>
        <p:spPr>
          <a:xfrm>
            <a:off x="7809768" y="3994361"/>
            <a:ext cx="786995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41514E-8ABC-4850-A8E7-C9088800D341}"/>
              </a:ext>
            </a:extLst>
          </p:cNvPr>
          <p:cNvSpPr txBox="1"/>
          <p:nvPr/>
        </p:nvSpPr>
        <p:spPr>
          <a:xfrm>
            <a:off x="5348151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6BE0FA-23BC-4DC1-9248-6A3EA3FF9E3E}"/>
              </a:ext>
            </a:extLst>
          </p:cNvPr>
          <p:cNvSpPr txBox="1"/>
          <p:nvPr/>
        </p:nvSpPr>
        <p:spPr>
          <a:xfrm>
            <a:off x="2359509" y="6073346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880BBC-6008-4C3A-98BF-DE78CC971DBA}"/>
              </a:ext>
            </a:extLst>
          </p:cNvPr>
          <p:cNvSpPr txBox="1"/>
          <p:nvPr/>
        </p:nvSpPr>
        <p:spPr>
          <a:xfrm>
            <a:off x="3822984" y="6064273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0C9216-B4A2-4DA4-B272-410170BAC6F0}"/>
              </a:ext>
            </a:extLst>
          </p:cNvPr>
          <p:cNvSpPr txBox="1"/>
          <p:nvPr/>
        </p:nvSpPr>
        <p:spPr>
          <a:xfrm>
            <a:off x="6847935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8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254E2-CC8A-433B-B554-23FBC564D55C}"/>
              </a:ext>
            </a:extLst>
          </p:cNvPr>
          <p:cNvSpPr txBox="1"/>
          <p:nvPr/>
        </p:nvSpPr>
        <p:spPr>
          <a:xfrm>
            <a:off x="8231003" y="6061719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F050E6-C578-4B14-BD08-E6C6DC63C5DC}"/>
              </a:ext>
            </a:extLst>
          </p:cNvPr>
          <p:cNvSpPr txBox="1"/>
          <p:nvPr/>
        </p:nvSpPr>
        <p:spPr>
          <a:xfrm>
            <a:off x="9810729" y="6050692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12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C84CF7-7D6F-4DA3-B4F3-B862A2C733CF}"/>
              </a:ext>
            </a:extLst>
          </p:cNvPr>
          <p:cNvSpPr txBox="1"/>
          <p:nvPr/>
        </p:nvSpPr>
        <p:spPr>
          <a:xfrm>
            <a:off x="11198710" y="6066327"/>
            <a:ext cx="731520" cy="523220"/>
          </a:xfrm>
          <a:prstGeom prst="rect">
            <a:avLst/>
          </a:prstGeom>
          <a:solidFill>
            <a:srgbClr val="E8D1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226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itchFamily="34" charset="0"/>
              </a:rPr>
              <a:t>6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A50673-94BC-4AF5-96E7-6A62273421C6}"/>
              </a:ext>
            </a:extLst>
          </p:cNvPr>
          <p:cNvSpPr>
            <a:spLocks noChangeAspect="1"/>
          </p:cNvSpPr>
          <p:nvPr/>
        </p:nvSpPr>
        <p:spPr>
          <a:xfrm>
            <a:off x="3889730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5DE607-2D8D-4DEB-BE06-7F4B564E51FA}"/>
              </a:ext>
            </a:extLst>
          </p:cNvPr>
          <p:cNvSpPr>
            <a:spLocks noChangeAspect="1"/>
          </p:cNvSpPr>
          <p:nvPr/>
        </p:nvSpPr>
        <p:spPr>
          <a:xfrm>
            <a:off x="7527319" y="3427433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BC0AB-B1FA-4D40-8FDA-89F6D0A23042}"/>
              </a:ext>
            </a:extLst>
          </p:cNvPr>
          <p:cNvCxnSpPr>
            <a:cxnSpLocks/>
            <a:stCxn id="40" idx="4"/>
            <a:endCxn id="65" idx="0"/>
          </p:cNvCxnSpPr>
          <p:nvPr/>
        </p:nvCxnSpPr>
        <p:spPr>
          <a:xfrm>
            <a:off x="4172179" y="3994361"/>
            <a:ext cx="1541732" cy="2067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462C99-B618-48B0-9252-60C4E9DD489C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 flipH="1">
            <a:off x="10176489" y="4013029"/>
            <a:ext cx="591435" cy="2037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6F8E3C-4B33-454B-A6E0-965E7BE70AF4}"/>
              </a:ext>
            </a:extLst>
          </p:cNvPr>
          <p:cNvCxnSpPr>
            <a:cxnSpLocks/>
            <a:stCxn id="74" idx="4"/>
            <a:endCxn id="88" idx="0"/>
          </p:cNvCxnSpPr>
          <p:nvPr/>
        </p:nvCxnSpPr>
        <p:spPr>
          <a:xfrm>
            <a:off x="10767924" y="4013029"/>
            <a:ext cx="796546" cy="2053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9F11586-D8F6-4BA8-9525-D690697C8E67}"/>
              </a:ext>
            </a:extLst>
          </p:cNvPr>
          <p:cNvSpPr>
            <a:spLocks noChangeAspect="1"/>
          </p:cNvSpPr>
          <p:nvPr/>
        </p:nvSpPr>
        <p:spPr>
          <a:xfrm>
            <a:off x="10485475" y="3446101"/>
            <a:ext cx="564898" cy="56692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6AA2DB-AAC2-4A0D-BCA2-0D04DA43FE6F}"/>
              </a:ext>
            </a:extLst>
          </p:cNvPr>
          <p:cNvCxnSpPr>
            <a:cxnSpLocks/>
            <a:stCxn id="26" idx="3"/>
            <a:endCxn id="74" idx="0"/>
          </p:cNvCxnSpPr>
          <p:nvPr/>
        </p:nvCxnSpPr>
        <p:spPr>
          <a:xfrm>
            <a:off x="7819099" y="2034497"/>
            <a:ext cx="2948825" cy="1411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015D73-284A-45FF-9C88-345773413582}"/>
              </a:ext>
            </a:extLst>
          </p:cNvPr>
          <p:cNvSpPr txBox="1"/>
          <p:nvPr/>
        </p:nvSpPr>
        <p:spPr>
          <a:xfrm>
            <a:off x="2521290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E7106-2A7D-432E-B254-E060EA4249BC}"/>
              </a:ext>
            </a:extLst>
          </p:cNvPr>
          <p:cNvSpPr txBox="1"/>
          <p:nvPr/>
        </p:nvSpPr>
        <p:spPr>
          <a:xfrm>
            <a:off x="3394068" y="5124218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49548D-AC1D-40EF-BA8D-3E483E3860F7}"/>
              </a:ext>
            </a:extLst>
          </p:cNvPr>
          <p:cNvSpPr txBox="1"/>
          <p:nvPr/>
        </p:nvSpPr>
        <p:spPr>
          <a:xfrm>
            <a:off x="4907096" y="4490390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2700EA-C9CB-4EC6-B06A-F612CEECE4EE}"/>
              </a:ext>
            </a:extLst>
          </p:cNvPr>
          <p:cNvSpPr txBox="1"/>
          <p:nvPr/>
        </p:nvSpPr>
        <p:spPr>
          <a:xfrm>
            <a:off x="6701784" y="4487787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6663E2-734C-4588-A0A9-82EF676DD60E}"/>
              </a:ext>
            </a:extLst>
          </p:cNvPr>
          <p:cNvSpPr txBox="1"/>
          <p:nvPr/>
        </p:nvSpPr>
        <p:spPr>
          <a:xfrm>
            <a:off x="8213161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53DAA9-94DF-44D1-9243-28BD971D201F}"/>
              </a:ext>
            </a:extLst>
          </p:cNvPr>
          <p:cNvSpPr txBox="1"/>
          <p:nvPr/>
        </p:nvSpPr>
        <p:spPr>
          <a:xfrm>
            <a:off x="9640376" y="4486039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75BAD-D7DA-473D-A612-F2E89D949E67}"/>
              </a:ext>
            </a:extLst>
          </p:cNvPr>
          <p:cNvSpPr txBox="1"/>
          <p:nvPr/>
        </p:nvSpPr>
        <p:spPr>
          <a:xfrm>
            <a:off x="11151753" y="4484291"/>
            <a:ext cx="102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2/3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997918-0A76-4667-9775-7B8C2CF963AC}"/>
              </a:ext>
            </a:extLst>
          </p:cNvPr>
          <p:cNvSpPr txBox="1"/>
          <p:nvPr/>
        </p:nvSpPr>
        <p:spPr>
          <a:xfrm>
            <a:off x="4025635" y="2384831"/>
            <a:ext cx="1501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Left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C0754B-5FA3-4363-B58C-CFBA444D823D}"/>
              </a:ext>
            </a:extLst>
          </p:cNvPr>
          <p:cNvSpPr txBox="1"/>
          <p:nvPr/>
        </p:nvSpPr>
        <p:spPr>
          <a:xfrm>
            <a:off x="5910302" y="2728663"/>
            <a:ext cx="200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Center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740831-FA06-44D1-B9EA-1C6BAB50FD6A}"/>
              </a:ext>
            </a:extLst>
          </p:cNvPr>
          <p:cNvSpPr txBox="1"/>
          <p:nvPr/>
        </p:nvSpPr>
        <p:spPr>
          <a:xfrm>
            <a:off x="9810729" y="2428285"/>
            <a:ext cx="200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=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C98BC3-148F-4120-B7ED-49EF533A6CCC}"/>
                  </a:ext>
                </a:extLst>
              </p:cNvPr>
              <p:cNvSpPr/>
              <p:nvPr/>
            </p:nvSpPr>
            <p:spPr>
              <a:xfrm>
                <a:off x="7013122" y="25003"/>
                <a:ext cx="5126981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 </m:t>
                              </m:r>
                              <m:r>
                                <a:rPr lang="en-US" sz="28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8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C98BC3-148F-4120-B7ED-49EF533A6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22" y="25003"/>
                <a:ext cx="5126981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52E42B-0701-455C-92A8-2F89151F6A58}"/>
                  </a:ext>
                </a:extLst>
              </p:cNvPr>
              <p:cNvSpPr/>
              <p:nvPr/>
            </p:nvSpPr>
            <p:spPr>
              <a:xfrm>
                <a:off x="1781446" y="6104123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52E42B-0701-455C-92A8-2F89151F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446" y="6104123"/>
                <a:ext cx="588687" cy="461665"/>
              </a:xfrm>
              <a:prstGeom prst="rect">
                <a:avLst/>
              </a:prstGeom>
              <a:blipFill>
                <a:blip r:embed="rId3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2314A9-3435-4F24-902A-C53206A0B9E1}"/>
                  </a:ext>
                </a:extLst>
              </p:cNvPr>
              <p:cNvSpPr/>
              <p:nvPr/>
            </p:nvSpPr>
            <p:spPr>
              <a:xfrm>
                <a:off x="3244180" y="609606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2314A9-3435-4F24-902A-C53206A0B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80" y="6096060"/>
                <a:ext cx="588687" cy="461665"/>
              </a:xfrm>
              <a:prstGeom prst="rect">
                <a:avLst/>
              </a:prstGeom>
              <a:blipFill>
                <a:blip r:embed="rId4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E9939AA-B66D-45C7-984C-348C85961C2A}"/>
                  </a:ext>
                </a:extLst>
              </p:cNvPr>
              <p:cNvSpPr/>
              <p:nvPr/>
            </p:nvSpPr>
            <p:spPr>
              <a:xfrm>
                <a:off x="4788123" y="6104122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E9939AA-B66D-45C7-984C-348C85961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123" y="6104122"/>
                <a:ext cx="588687" cy="461665"/>
              </a:xfrm>
              <a:prstGeom prst="rect">
                <a:avLst/>
              </a:prstGeom>
              <a:blipFill>
                <a:blip r:embed="rId5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38E4C3-D313-4AEA-AFD9-22FA432A1C90}"/>
                  </a:ext>
                </a:extLst>
              </p:cNvPr>
              <p:cNvSpPr/>
              <p:nvPr/>
            </p:nvSpPr>
            <p:spPr>
              <a:xfrm>
                <a:off x="6311243" y="6104121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38E4C3-D313-4AEA-AFD9-22FA432A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43" y="6104121"/>
                <a:ext cx="588687" cy="461665"/>
              </a:xfrm>
              <a:prstGeom prst="rect">
                <a:avLst/>
              </a:prstGeom>
              <a:blipFill>
                <a:blip r:embed="rId6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39234-907B-4471-877A-63561909194B}"/>
                  </a:ext>
                </a:extLst>
              </p:cNvPr>
              <p:cNvSpPr/>
              <p:nvPr/>
            </p:nvSpPr>
            <p:spPr>
              <a:xfrm>
                <a:off x="7668194" y="610412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39234-907B-4471-877A-6356190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94" y="6104120"/>
                <a:ext cx="588687" cy="461665"/>
              </a:xfrm>
              <a:prstGeom prst="rect">
                <a:avLst/>
              </a:prstGeom>
              <a:blipFill>
                <a:blip r:embed="rId7"/>
                <a:stretch>
                  <a:fillRect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3EF720-857C-4A61-A492-0CD300F8326F}"/>
                  </a:ext>
                </a:extLst>
              </p:cNvPr>
              <p:cNvSpPr/>
              <p:nvPr/>
            </p:nvSpPr>
            <p:spPr>
              <a:xfrm>
                <a:off x="9282268" y="6104120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3EF720-857C-4A61-A492-0CD300F83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268" y="6104120"/>
                <a:ext cx="588687" cy="461665"/>
              </a:xfrm>
              <a:prstGeom prst="rect">
                <a:avLst/>
              </a:prstGeom>
              <a:blipFill>
                <a:blip r:embed="rId8"/>
                <a:stretch>
                  <a:fillRect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92F278-D1FF-4E22-AD96-83AA783FF288}"/>
                  </a:ext>
                </a:extLst>
              </p:cNvPr>
              <p:cNvSpPr/>
              <p:nvPr/>
            </p:nvSpPr>
            <p:spPr>
              <a:xfrm>
                <a:off x="10664198" y="6109989"/>
                <a:ext cx="58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92F278-D1FF-4E22-AD96-83AA783F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198" y="6109989"/>
                <a:ext cx="588687" cy="461665"/>
              </a:xfrm>
              <a:prstGeom prst="rect">
                <a:avLst/>
              </a:prstGeom>
              <a:blipFill>
                <a:blip r:embed="rId9"/>
                <a:stretch>
                  <a:fillRect t="-10526" r="-154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8DBFEE3-7187-4B22-822F-3582773466EE}"/>
                  </a:ext>
                </a:extLst>
              </p:cNvPr>
              <p:cNvSpPr/>
              <p:nvPr/>
            </p:nvSpPr>
            <p:spPr>
              <a:xfrm>
                <a:off x="6911797" y="1461710"/>
                <a:ext cx="6184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800" dirty="0"/>
                  <a:t> =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8DBFEE3-7187-4B22-822F-35827734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797" y="1461710"/>
                <a:ext cx="618439" cy="523220"/>
              </a:xfrm>
              <a:prstGeom prst="rect">
                <a:avLst/>
              </a:prstGeom>
              <a:blipFill>
                <a:blip r:embed="rId10"/>
                <a:stretch>
                  <a:fillRect t="-11628" r="-188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3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Policy-Based 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26F386-8E5E-437A-A0D7-F4154A931F82}"/>
              </a:ext>
            </a:extLst>
          </p:cNvPr>
          <p:cNvGrpSpPr/>
          <p:nvPr/>
        </p:nvGrpSpPr>
        <p:grpSpPr>
          <a:xfrm>
            <a:off x="1087731" y="1975631"/>
            <a:ext cx="3909114" cy="3318457"/>
            <a:chOff x="1087731" y="1975631"/>
            <a:chExt cx="3909114" cy="33184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0EF4B0-F0F0-448A-A0DC-7EF88211F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3800" y="3276600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25">
              <a:extLst>
                <a:ext uri="{FF2B5EF4-FFF2-40B4-BE49-F238E27FC236}">
                  <a16:creationId xmlns:a16="http://schemas.microsoft.com/office/drawing/2014/main" id="{A9946AC6-9C96-48CA-92A8-0C04BB91927F}"/>
                </a:ext>
              </a:extLst>
            </p:cNvPr>
            <p:cNvSpPr/>
            <p:nvPr/>
          </p:nvSpPr>
          <p:spPr>
            <a:xfrm>
              <a:off x="2685504" y="1975631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08A63A-D035-4C6E-A237-803C91404207}"/>
                </a:ext>
              </a:extLst>
            </p:cNvPr>
            <p:cNvCxnSpPr>
              <a:cxnSpLocks/>
              <a:stCxn id="13" idx="3"/>
              <a:endCxn id="20" idx="0"/>
            </p:cNvCxnSpPr>
            <p:nvPr/>
          </p:nvCxnSpPr>
          <p:spPr>
            <a:xfrm flipH="1">
              <a:off x="2002132" y="2529750"/>
              <a:ext cx="1012951" cy="7404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BACA4C4-8346-48A2-ACE9-E330C9C02075}"/>
                </a:ext>
              </a:extLst>
            </p:cNvPr>
            <p:cNvCxnSpPr>
              <a:cxnSpLocks/>
              <a:stCxn id="13" idx="3"/>
              <a:endCxn id="11" idx="0"/>
            </p:cNvCxnSpPr>
            <p:nvPr/>
          </p:nvCxnSpPr>
          <p:spPr>
            <a:xfrm>
              <a:off x="3015083" y="2529750"/>
              <a:ext cx="1001166" cy="746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B61578-53ED-4564-BA3C-FF6C2CB65C3A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flipH="1">
              <a:off x="1417310" y="3837124"/>
              <a:ext cx="584822" cy="902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C3813C-98EC-4062-B027-54137621391B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>
              <a:off x="2002132" y="3837124"/>
              <a:ext cx="531535" cy="902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4A1B16-D0DB-4F12-AE4D-B03470FAD04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3600467" y="3843528"/>
              <a:ext cx="415782" cy="896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19915-7A89-431F-B7B5-415677748D0D}"/>
                </a:ext>
              </a:extLst>
            </p:cNvPr>
            <p:cNvCxnSpPr>
              <a:cxnSpLocks/>
              <a:stCxn id="11" idx="4"/>
              <a:endCxn id="24" idx="0"/>
            </p:cNvCxnSpPr>
            <p:nvPr/>
          </p:nvCxnSpPr>
          <p:spPr>
            <a:xfrm>
              <a:off x="4016249" y="3843528"/>
              <a:ext cx="651018" cy="8964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814C4F-7A2D-4FDF-9A3F-12B00D3FC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9683" y="3270196"/>
              <a:ext cx="564898" cy="566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5">
              <a:extLst>
                <a:ext uri="{FF2B5EF4-FFF2-40B4-BE49-F238E27FC236}">
                  <a16:creationId xmlns:a16="http://schemas.microsoft.com/office/drawing/2014/main" id="{0F085875-48DA-48AD-8153-AEC58D8C1D96}"/>
                </a:ext>
              </a:extLst>
            </p:cNvPr>
            <p:cNvSpPr/>
            <p:nvPr/>
          </p:nvSpPr>
          <p:spPr>
            <a:xfrm>
              <a:off x="1087731" y="4739551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5">
              <a:extLst>
                <a:ext uri="{FF2B5EF4-FFF2-40B4-BE49-F238E27FC236}">
                  <a16:creationId xmlns:a16="http://schemas.microsoft.com/office/drawing/2014/main" id="{6E7F15FA-DD8E-48AE-8AF3-631B385DE55C}"/>
                </a:ext>
              </a:extLst>
            </p:cNvPr>
            <p:cNvSpPr/>
            <p:nvPr/>
          </p:nvSpPr>
          <p:spPr>
            <a:xfrm>
              <a:off x="2204088" y="4739550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5">
              <a:extLst>
                <a:ext uri="{FF2B5EF4-FFF2-40B4-BE49-F238E27FC236}">
                  <a16:creationId xmlns:a16="http://schemas.microsoft.com/office/drawing/2014/main" id="{510E75C6-3157-414C-A586-BA5C84609702}"/>
                </a:ext>
              </a:extLst>
            </p:cNvPr>
            <p:cNvSpPr/>
            <p:nvPr/>
          </p:nvSpPr>
          <p:spPr>
            <a:xfrm>
              <a:off x="3270888" y="4739550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5">
              <a:extLst>
                <a:ext uri="{FF2B5EF4-FFF2-40B4-BE49-F238E27FC236}">
                  <a16:creationId xmlns:a16="http://schemas.microsoft.com/office/drawing/2014/main" id="{61138CAB-270A-4771-928B-4708477D7D33}"/>
                </a:ext>
              </a:extLst>
            </p:cNvPr>
            <p:cNvSpPr/>
            <p:nvPr/>
          </p:nvSpPr>
          <p:spPr>
            <a:xfrm>
              <a:off x="4337688" y="4739969"/>
              <a:ext cx="659157" cy="554119"/>
            </a:xfrm>
            <a:prstGeom prst="triangl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707C2-3E60-46C4-B42F-D119CA473DE8}"/>
                  </a:ext>
                </a:extLst>
              </p:cNvPr>
              <p:cNvSpPr/>
              <p:nvPr/>
            </p:nvSpPr>
            <p:spPr>
              <a:xfrm>
                <a:off x="5486400" y="1905000"/>
                <a:ext cx="5032660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 </m:t>
                              </m:r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707C2-3E60-46C4-B42F-D119CA473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905000"/>
                <a:ext cx="5032660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DFBE81E-13ED-45ED-9B61-DF14AE6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Notation</a:t>
            </a:r>
          </a:p>
        </p:txBody>
      </p:sp>
    </p:spTree>
    <p:extLst>
      <p:ext uri="{BB962C8B-B14F-4D97-AF65-F5344CB8AC3E}">
        <p14:creationId xmlns:p14="http://schemas.microsoft.com/office/powerpoint/2010/main" val="1668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20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9852</TotalTime>
  <Words>3193</Words>
  <Application>Microsoft Office PowerPoint</Application>
  <PresentationFormat>Widescreen</PresentationFormat>
  <Paragraphs>704</Paragraphs>
  <Slides>70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Calibri Light</vt:lpstr>
      <vt:lpstr>Courier New</vt:lpstr>
      <vt:lpstr>Arial</vt:lpstr>
      <vt:lpstr>Times New Roman</vt:lpstr>
      <vt:lpstr>Calibri</vt:lpstr>
      <vt:lpstr>Cambria Math</vt:lpstr>
      <vt:lpstr>Wingdings</vt:lpstr>
      <vt:lpstr>cmmi10</vt:lpstr>
      <vt:lpstr>Office Theme</vt:lpstr>
      <vt:lpstr>Warm-up as You Walk In</vt:lpstr>
      <vt:lpstr>Announcements</vt:lpstr>
      <vt:lpstr>AI: Representation and Problem Solving </vt:lpstr>
      <vt:lpstr>Minimax Notation</vt:lpstr>
      <vt:lpstr>Expectations</vt:lpstr>
      <vt:lpstr>Piazza Poll 1</vt:lpstr>
      <vt:lpstr>Piazza Poll 1</vt:lpstr>
      <vt:lpstr>Expectimax Notation</vt:lpstr>
      <vt:lpstr>Warm-up as You Walk In</vt:lpstr>
      <vt:lpstr>MDP Notation</vt:lpstr>
      <vt:lpstr>MDP Notation</vt:lpstr>
      <vt:lpstr>Non-Deterministic Search</vt:lpstr>
      <vt:lpstr>Example: Grid World</vt:lpstr>
      <vt:lpstr>Grid World Actions</vt:lpstr>
      <vt:lpstr>Markov Decision Processes</vt:lpstr>
      <vt:lpstr>Demo of Gridworld</vt:lpstr>
      <vt:lpstr>What is Markov about MDPs?</vt:lpstr>
      <vt:lpstr>Policies</vt:lpstr>
      <vt:lpstr>Piazza Poll 2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Piazza Poll 3 </vt:lpstr>
      <vt:lpstr>Stationary Preferences</vt:lpstr>
      <vt:lpstr>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</vt:lpstr>
      <vt:lpstr>MDP Notation</vt:lpstr>
      <vt:lpstr>MDP Notation</vt:lpstr>
      <vt:lpstr>Next Time: Policy-Based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924</cp:revision>
  <cp:lastPrinted>2018-11-27T13:42:27Z</cp:lastPrinted>
  <dcterms:created xsi:type="dcterms:W3CDTF">2018-10-11T11:39:27Z</dcterms:created>
  <dcterms:modified xsi:type="dcterms:W3CDTF">2019-03-07T04:30:26Z</dcterms:modified>
</cp:coreProperties>
</file>